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6" r:id="rId9"/>
    <p:sldId id="264" r:id="rId10"/>
  </p:sldIdLst>
  <p:sldSz cx="14630400" cy="8229600"/>
  <p:notesSz cx="8229600" cy="14630400"/>
  <p:embeddedFontLst>
    <p:embeddedFont>
      <p:font typeface="Heebo Light" pitchFamily="2" charset="-79"/>
      <p:regular r:id="rId12"/>
    </p:embeddedFon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4498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Driving Safety Advisor: Your Road Safety Companion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472696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Discover how Driving Safety Advisor empowers safe driving. Our platform blends technology with practical tips.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DEF60F-94A1-8E70-C3FC-4DBFCB529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41701" y="76898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Welcome to Driving Safety Advisor Home Page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Intuitive Interface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017306" y="4335899"/>
            <a:ext cx="29277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Easy navigation for all users.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56745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017305" y="57206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Access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17305" y="62534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Quick links to all safety modules.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223165" y="56030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790492" y="594420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954D385-2048-7852-B767-E4F60DFFC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42748" y="7701854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936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Dashboard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Calculator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Calculate your driving risk with real-time inputs.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Review detailed safety performance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Statistics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Visualize trends through interactive charts.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3D36A9-3A30-BF08-16E3-10BBC269D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1700" y="7632346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3499"/>
            <a:ext cx="90404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Tips: Guarding Your Drive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1028224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Seatbelt Safety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8224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Always buckle up for maximum protection.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667" y="248590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7663101" y="27203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Distracted Driving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63101" y="321075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Avoid phone use and stay focused.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282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Speed Limits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8224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Adhere to limits for legal and safe driving.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667" y="4034909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66310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Weather Conditions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63101" y="4759762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Drive cautiously during rain, snow, or fog.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1028224" y="5818346"/>
            <a:ext cx="29648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Vehicle Maintenance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28224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Regular checks prevent unexpected breakdowns.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28667" y="5583912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 17"/>
          <p:cNvSpPr/>
          <p:nvPr/>
        </p:nvSpPr>
        <p:spPr>
          <a:xfrm>
            <a:off x="7663101" y="5818346"/>
            <a:ext cx="36634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Preparedness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63101" y="6308765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Keep an emergency kit ready at all times.</a:t>
            </a:r>
            <a:endParaRPr lang="en-US" sz="175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FC9F109-4404-F4AB-FC1D-17096A82B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2748" y="76189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544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Safety Resources: Video Tutorials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530906" y="3668316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Comprehensie Guides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51306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Step-by-step driving safety tutorials.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66831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5422583" y="3668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Expert Advice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22583" y="4158734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Learn from certified safety professionals.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72083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1530906" y="57208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Accessible Anytime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21125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Watch videos on any device, anywhere.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117818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 Planning and Emergency Contacts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Route Planning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Use Google Maps to plan safe and efficient routes.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9691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Emergency Contacts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Access quick-dial contacts for roadside help.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190E40-DAFF-533A-A552-7A711932E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2748" y="7562669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61889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AI-enabled Chatbot Assistance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514624" y="3611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Instant Help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Get answers to common safety questions 24/7.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10406301" y="3611047"/>
            <a:ext cx="3050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Personalized Support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4101465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Tailored guidance based on your driving behavior.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6514624" y="5522952"/>
            <a:ext cx="36781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3371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Machine learning enhances chatbot accuracy over time.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7480ED4-4C92-2550-BB14-5D18332ECD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8351" y="7598764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03576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Future Enhancements &amp; Technology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Upcoming Features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Advanced AI analytics for real-time hazard alerts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Voice control integration for hands-free use</a:t>
            </a:r>
          </a:p>
          <a:p>
            <a:pPr marL="342900" indent="-342900">
              <a:lnSpc>
                <a:spcPts val="2850"/>
              </a:lnSpc>
              <a:buSzPct val="100000"/>
              <a:buFontTx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Receive tailored safety notifications.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Technologies Used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HTML, CSS, JavaScript for responsive design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Gemini AI API for chatbot and analysis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Google Maps API for route planning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D1B858-AD80-13B1-FFDF-6C264A7B20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6679" y="7689822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Next Steps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Features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Start with the dashboard and safety tips.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Resources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Watch tutorials and plan your routes.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Stay Safe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Leverage AI chatbot and updates regularly.</a:t>
            </a:r>
            <a:endParaRPr lang="en-US" sz="17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5528E5-E96B-72E5-03F6-BF4CA923DF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29669" y="7655557"/>
            <a:ext cx="1987652" cy="53977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321</Words>
  <Application>Microsoft Office PowerPoint</Application>
  <PresentationFormat>Custom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Montserrat</vt:lpstr>
      <vt:lpstr>Heebo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udit maurya</cp:lastModifiedBy>
  <cp:revision>6</cp:revision>
  <dcterms:created xsi:type="dcterms:W3CDTF">2025-04-21T07:49:22Z</dcterms:created>
  <dcterms:modified xsi:type="dcterms:W3CDTF">2025-04-21T15:58:48Z</dcterms:modified>
</cp:coreProperties>
</file>